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609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Detección de Patrones de Desinformación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8737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Proyecto en fase TRL 2-3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6124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Problema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626168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5855" y="388822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Proliferación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25855" y="4421743"/>
            <a:ext cx="36122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Noticias falsas se propagan más rápido que información verificada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6965" y="3626168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9022" y="388822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Impacto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509022" y="4421743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Erosión de confianza pública y estabilidad social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626168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2189" y="388822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Momentos críticos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92189" y="4421743"/>
            <a:ext cx="36122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Crisis sanitarias y campañas electorales son contextos de alta vulnerabilidad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663" y="572453"/>
            <a:ext cx="5204698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Nuestra Solución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663" y="1722358"/>
            <a:ext cx="6332577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basado en IA para identificar patrones lingüísticos y psicológicos en mensajes engañosos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8663" y="2575917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Precisión superior al 80% en pruebas iniciales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6780" y="1769269"/>
            <a:ext cx="6332577" cy="63325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7311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Enfoque Técnico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338030"/>
            <a:ext cx="6451402" cy="987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615" y="3572113"/>
            <a:ext cx="315944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de contenido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110615" y="4105632"/>
            <a:ext cx="5957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Características semánticas y lingüísticas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338030"/>
            <a:ext cx="6451402" cy="9872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2017" y="35721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Redes sociales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62017" y="4105632"/>
            <a:ext cx="5957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Patrones de propagación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747260"/>
            <a:ext cx="6451402" cy="9872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0615" y="5981343"/>
            <a:ext cx="349460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Verificación automática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110615" y="6514862"/>
            <a:ext cx="5957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Grafos de conocimiento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47260"/>
            <a:ext cx="6451402" cy="9872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62017" y="59813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multimodal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7562017" y="6514862"/>
            <a:ext cx="5957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Texto e imágenes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725" y="514469"/>
            <a:ext cx="4677132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Resultados Iniciales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725" y="1473160"/>
            <a:ext cx="13320951" cy="74596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2004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Usuarios Potenciales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584966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351043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Periodistas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4043958"/>
            <a:ext cx="62970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Verificación rápida antes de publicación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86" y="2584966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9386" y="351043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Plataformas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469386" y="4043958"/>
            <a:ext cx="629721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Detección automática en contenido viral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5055751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3798" y="598122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Educadores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863798" y="6514743"/>
            <a:ext cx="62970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Enseñanza de alfabetización mediática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386" y="5055751"/>
            <a:ext cx="616982" cy="6169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9386" y="598122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Gobiernos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7469386" y="6514743"/>
            <a:ext cx="629721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Protección del debate público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3078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Próximos Pasos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627852" y="2672239"/>
            <a:ext cx="30480" cy="4026575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875026" y="2934653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350198" y="267223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2770" y="2718495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7861935" y="275701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Pruebas piloto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861935" y="3290530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Implementación en entornos controlados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875026" y="4441388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50198" y="417897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2770" y="4225230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7861935" y="4263747"/>
            <a:ext cx="331065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Integración de fuentes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861935" y="4797266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Colaboración con plataformas sociales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875026" y="5948124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0198" y="568571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2770" y="5731966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7861935" y="577048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Plan de escalabilidad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861935" y="6304002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Estrategia de comercialización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76426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Impacto Esperado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15253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Social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350198" y="3784878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Restauración de confianza pública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482131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Económico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350198" y="5453658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Decisiones de mercado basadas en hechos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67129" y="315253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Democrático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367129" y="3784878"/>
            <a:ext cx="34070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Debate político informado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67129" y="442650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Global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367129" y="5058847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Estándares internacionales contra desinformación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2025-07-17T15:41:34Z</dcterms:created>
  <dcterms:modified xsi:type="dcterms:W3CDTF">2025-07-17T15:41:34Z</dcterms:modified>
</cp:coreProperties>
</file>